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68" r:id="rId3"/>
    <p:sldId id="266" r:id="rId4"/>
    <p:sldId id="267" r:id="rId5"/>
    <p:sldId id="261" r:id="rId6"/>
    <p:sldId id="256" r:id="rId7"/>
    <p:sldId id="257" r:id="rId8"/>
    <p:sldId id="262" r:id="rId9"/>
    <p:sldId id="263" r:id="rId10"/>
    <p:sldId id="264" r:id="rId11"/>
    <p:sldId id="258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ncarlo quadri" initials="gq" lastIdx="1" clrIdx="0">
    <p:extLst>
      <p:ext uri="{19B8F6BF-5375-455C-9EA6-DF929625EA0E}">
        <p15:presenceInfo xmlns:p15="http://schemas.microsoft.com/office/powerpoint/2012/main" userId="6da6083d4169258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CCCB94-5137-496C-9EC2-04759DB0B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851337"/>
            <a:ext cx="10364451" cy="4225159"/>
          </a:xfrm>
        </p:spPr>
        <p:txBody>
          <a:bodyPr>
            <a:normAutofit/>
          </a:bodyPr>
          <a:lstStyle/>
          <a:p>
            <a:r>
              <a:rPr lang="it-IT" sz="8800" dirty="0">
                <a:solidFill>
                  <a:schemeClr val="accent5"/>
                </a:solidFill>
              </a:rPr>
              <a:t>FESTA CON TE</a:t>
            </a:r>
          </a:p>
        </p:txBody>
      </p:sp>
    </p:spTree>
    <p:extLst>
      <p:ext uri="{BB962C8B-B14F-4D97-AF65-F5344CB8AC3E}">
        <p14:creationId xmlns:p14="http://schemas.microsoft.com/office/powerpoint/2010/main" val="2329470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555912-8CCE-4DE1-9BD2-B90077CAD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1434662"/>
            <a:ext cx="9302752" cy="3231930"/>
          </a:xfrm>
        </p:spPr>
        <p:txBody>
          <a:bodyPr>
            <a:normAutofit/>
          </a:bodyPr>
          <a:lstStyle/>
          <a:p>
            <a:r>
              <a:rPr lang="it-IT" sz="4400" dirty="0">
                <a:solidFill>
                  <a:schemeClr val="accent4">
                    <a:lumMod val="75000"/>
                  </a:schemeClr>
                </a:solidFill>
              </a:rPr>
              <a:t>Le spalle</a:t>
            </a:r>
            <a:r>
              <a:rPr lang="it-IT" sz="4400" dirty="0"/>
              <a:t>: chiediamo allo </a:t>
            </a:r>
            <a:br>
              <a:rPr lang="it-IT" sz="4400" dirty="0"/>
            </a:br>
            <a:r>
              <a:rPr lang="it-IT" sz="4400" dirty="0">
                <a:solidFill>
                  <a:srgbClr val="FF0000"/>
                </a:solidFill>
              </a:rPr>
              <a:t>spirito santo </a:t>
            </a:r>
            <a:r>
              <a:rPr lang="it-IT" sz="4400" dirty="0"/>
              <a:t>di darci il dono di comprendere la parola di </a:t>
            </a:r>
            <a:r>
              <a:rPr lang="it-IT" sz="4400" dirty="0" err="1"/>
              <a:t>gesu’</a:t>
            </a:r>
            <a:r>
              <a:rPr lang="it-IT" sz="4400" dirty="0"/>
              <a:t> e la forza di viverla</a:t>
            </a:r>
          </a:p>
        </p:txBody>
      </p:sp>
    </p:spTree>
    <p:extLst>
      <p:ext uri="{BB962C8B-B14F-4D97-AF65-F5344CB8AC3E}">
        <p14:creationId xmlns:p14="http://schemas.microsoft.com/office/powerpoint/2010/main" val="4263760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F4DF4E7-953E-452F-99F2-573A320DF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">
            <a:extLst>
              <a:ext uri="{FF2B5EF4-FFF2-40B4-BE49-F238E27FC236}">
                <a16:creationId xmlns:a16="http://schemas.microsoft.com/office/drawing/2014/main" id="{C18F0352-D109-4426-8A17-D21AE16F2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11548531" cy="6214534"/>
          </a:xfrm>
          <a:prstGeom prst="roundRect">
            <a:avLst>
              <a:gd name="adj" fmla="val 8642"/>
            </a:avLst>
          </a:pr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05B9CF4-AF60-4816-A172-7821C8D8E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24760" y="1203767"/>
            <a:ext cx="0" cy="439838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7DAEC703-82AF-4A47-B561-226DA5BF9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1" y="1037664"/>
            <a:ext cx="3102546" cy="477314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2AA200B-761D-4106-AE9D-CA742A433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485" y="733873"/>
            <a:ext cx="6837314" cy="60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19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75B6ED3E-D3FB-476B-AD4C-B7724C42C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1447800"/>
            <a:ext cx="28575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32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4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7E607C4-A0A1-44FA-981D-EA3B81396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ggi è festa con te" descr="Immagine che contiene testo, clipart&#10;&#10;Descrizione generata automaticamente">
            <a:hlinkClick r:id="" action="ppaction://media"/>
            <a:extLst>
              <a:ext uri="{FF2B5EF4-FFF2-40B4-BE49-F238E27FC236}">
                <a16:creationId xmlns:a16="http://schemas.microsoft.com/office/drawing/2014/main" id="{FA3BD9ED-2815-4D82-9E6D-AC3EB11E593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14082" y="141890"/>
            <a:ext cx="6963835" cy="542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7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3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303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6FBD3E-C458-4BDF-8CBF-ED5C1960F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820586"/>
          </a:xfrm>
        </p:spPr>
        <p:txBody>
          <a:bodyPr>
            <a:normAutofit/>
          </a:bodyPr>
          <a:lstStyle/>
          <a:p>
            <a:r>
              <a:rPr lang="it-IT" sz="5400" cap="none" dirty="0"/>
              <a:t>Alleluia </a:t>
            </a:r>
            <a:r>
              <a:rPr lang="it-IT" sz="5400" cap="none" dirty="0" err="1"/>
              <a:t>alleluia</a:t>
            </a:r>
            <a:br>
              <a:rPr lang="it-IT" sz="5400" cap="none" dirty="0"/>
            </a:br>
            <a:r>
              <a:rPr lang="it-IT" sz="5400" cap="none" dirty="0"/>
              <a:t>oggi è festa con te, Gesù</a:t>
            </a:r>
            <a:br>
              <a:rPr lang="it-IT" sz="5400" cap="none" dirty="0"/>
            </a:br>
            <a:r>
              <a:rPr lang="it-IT" sz="5400" cap="none" dirty="0"/>
              <a:t>Tu sei con noi, gioia ci dai,</a:t>
            </a:r>
            <a:br>
              <a:rPr lang="it-IT" sz="5400" cap="none" dirty="0"/>
            </a:br>
            <a:r>
              <a:rPr lang="it-IT" sz="5400" cap="none" dirty="0"/>
              <a:t>alleluia </a:t>
            </a:r>
            <a:r>
              <a:rPr lang="it-IT" sz="5400" cap="none" dirty="0" err="1"/>
              <a:t>alleluia</a:t>
            </a:r>
            <a:br>
              <a:rPr lang="it-IT" sz="5400" cap="none" dirty="0"/>
            </a:br>
            <a:endParaRPr lang="it-IT" sz="5400" cap="none" dirty="0"/>
          </a:p>
        </p:txBody>
      </p:sp>
    </p:spTree>
    <p:extLst>
      <p:ext uri="{BB962C8B-B14F-4D97-AF65-F5344CB8AC3E}">
        <p14:creationId xmlns:p14="http://schemas.microsoft.com/office/powerpoint/2010/main" val="3563206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25329B-7AEC-4346-AC69-CB83D22DA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694462"/>
          </a:xfrm>
        </p:spPr>
        <p:txBody>
          <a:bodyPr>
            <a:normAutofit/>
          </a:bodyPr>
          <a:lstStyle/>
          <a:p>
            <a:r>
              <a:rPr lang="it-IT" sz="5400" cap="none" dirty="0"/>
              <a:t>Nella tua casa siamo venuti</a:t>
            </a:r>
            <a:br>
              <a:rPr lang="it-IT" sz="5400" cap="none" dirty="0"/>
            </a:br>
            <a:r>
              <a:rPr lang="it-IT" sz="5400" cap="none" dirty="0"/>
              <a:t>per incontrarti,</a:t>
            </a:r>
            <a:br>
              <a:rPr lang="it-IT" sz="5400" cap="none" dirty="0"/>
            </a:br>
            <a:r>
              <a:rPr lang="it-IT" sz="5400" cap="none" dirty="0"/>
              <a:t>a te cantiamo la nostra lode,</a:t>
            </a:r>
            <a:br>
              <a:rPr lang="it-IT" sz="5400" cap="none" dirty="0"/>
            </a:br>
            <a:r>
              <a:rPr lang="it-IT" sz="5400" cap="none" dirty="0"/>
              <a:t>gloria al tuo nome</a:t>
            </a:r>
            <a:br>
              <a:rPr lang="it-IT" sz="5400" cap="none" dirty="0"/>
            </a:br>
            <a:endParaRPr lang="it-IT" sz="5400" cap="none" dirty="0"/>
          </a:p>
        </p:txBody>
      </p:sp>
    </p:spTree>
    <p:extLst>
      <p:ext uri="{BB962C8B-B14F-4D97-AF65-F5344CB8AC3E}">
        <p14:creationId xmlns:p14="http://schemas.microsoft.com/office/powerpoint/2010/main" val="3377725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646AAE-86AF-49FB-8013-BDD639D86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62153"/>
            <a:ext cx="10364452" cy="4650826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chemeClr val="accent4">
                    <a:lumMod val="75000"/>
                  </a:schemeClr>
                </a:solidFill>
              </a:rPr>
              <a:t>Un canto che esprime la nostra gioia, una gioia che ci deve accompagnare durante tutto questo nostro cammino che ci porterà all’incontro con</a:t>
            </a:r>
            <a:br>
              <a:rPr lang="it-IT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it-IT" sz="5400" dirty="0" err="1">
                <a:solidFill>
                  <a:schemeClr val="accent1">
                    <a:lumMod val="75000"/>
                  </a:schemeClr>
                </a:solidFill>
              </a:rPr>
              <a:t>gesu’</a:t>
            </a:r>
            <a:endParaRPr lang="it-IT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36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1762E-7967-4F26-9F6E-4DC21892C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718441"/>
            <a:ext cx="8689976" cy="2963918"/>
          </a:xfrm>
        </p:spPr>
        <p:txBody>
          <a:bodyPr/>
          <a:lstStyle/>
          <a:p>
            <a:pPr marL="370840">
              <a:lnSpc>
                <a:spcPts val="7650"/>
              </a:lnSpc>
            </a:pPr>
            <a:r>
              <a:rPr lang="it-IT" sz="4800" b="1" dirty="0">
                <a:solidFill>
                  <a:srgbClr val="4B7EA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it-IT" sz="4800" b="1" spc="-125" dirty="0">
                <a:solidFill>
                  <a:srgbClr val="4B7EA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4800" b="1" dirty="0">
                <a:solidFill>
                  <a:srgbClr val="4B7EA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segno</a:t>
            </a:r>
            <a:r>
              <a:rPr lang="it-IT" sz="4800" b="1" spc="305" dirty="0">
                <a:solidFill>
                  <a:srgbClr val="4B7EA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4800" b="1" spc="180" dirty="0">
                <a:solidFill>
                  <a:srgbClr val="4B7EA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it-IT" sz="4800" b="1" dirty="0">
                <a:solidFill>
                  <a:srgbClr val="4B7EA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it-IT" sz="4800" b="1" spc="245" dirty="0">
                <a:solidFill>
                  <a:srgbClr val="4B7EA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it-IT" sz="4800" b="1" dirty="0">
                <a:solidFill>
                  <a:srgbClr val="4B7EA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4800" b="1" spc="-55" dirty="0">
                <a:solidFill>
                  <a:srgbClr val="4B7EA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4800" b="1" dirty="0">
                <a:solidFill>
                  <a:srgbClr val="4B7EA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croce</a:t>
            </a:r>
            <a:br>
              <a:rPr lang="it-IT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9059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42C6CD7-983A-4CF8-B5BC-4DA2B7F9B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777" y="965201"/>
            <a:ext cx="3962446" cy="491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72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858861-E951-4029-ADBC-52A198F3B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1513490"/>
            <a:ext cx="9794602" cy="4240924"/>
          </a:xfrm>
        </p:spPr>
        <p:txBody>
          <a:bodyPr>
            <a:normAutofit/>
          </a:bodyPr>
          <a:lstStyle/>
          <a:p>
            <a:r>
              <a:rPr lang="it-IT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 fronte</a:t>
            </a:r>
            <a:r>
              <a:rPr lang="it-IT" sz="4400" dirty="0">
                <a:solidFill>
                  <a:schemeClr val="accent3">
                    <a:lumMod val="50000"/>
                  </a:schemeClr>
                </a:solidFill>
              </a:rPr>
              <a:t>: ci si rivolge al </a:t>
            </a:r>
            <a:r>
              <a:rPr lang="it-IT" sz="4400" dirty="0">
                <a:solidFill>
                  <a:srgbClr val="FF0000"/>
                </a:solidFill>
              </a:rPr>
              <a:t>padre</a:t>
            </a:r>
            <a:r>
              <a:rPr lang="it-IT" sz="4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4400" dirty="0" err="1">
                <a:solidFill>
                  <a:schemeClr val="accent3">
                    <a:lumMod val="50000"/>
                  </a:schemeClr>
                </a:solidFill>
              </a:rPr>
              <a:t>affinchè</a:t>
            </a:r>
            <a:r>
              <a:rPr lang="it-IT" sz="4400" dirty="0">
                <a:solidFill>
                  <a:schemeClr val="accent3">
                    <a:lumMod val="50000"/>
                  </a:schemeClr>
                </a:solidFill>
              </a:rPr>
              <a:t> illumini la nostra mente</a:t>
            </a:r>
          </a:p>
        </p:txBody>
      </p:sp>
    </p:spTree>
    <p:extLst>
      <p:ext uri="{BB962C8B-B14F-4D97-AF65-F5344CB8AC3E}">
        <p14:creationId xmlns:p14="http://schemas.microsoft.com/office/powerpoint/2010/main" val="3954868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6274D-9693-42A8-AE2C-B8DC11BF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1119353"/>
            <a:ext cx="9302752" cy="4682358"/>
          </a:xfrm>
        </p:spPr>
        <p:txBody>
          <a:bodyPr>
            <a:normAutofit/>
          </a:bodyPr>
          <a:lstStyle/>
          <a:p>
            <a:r>
              <a:rPr lang="it-IT" sz="4400" dirty="0">
                <a:solidFill>
                  <a:srgbClr val="FF0000"/>
                </a:solidFill>
              </a:rPr>
              <a:t>Il cuore</a:t>
            </a:r>
            <a:r>
              <a:rPr lang="it-IT" sz="4400" dirty="0"/>
              <a:t>: ci si rivolge al </a:t>
            </a:r>
            <a:r>
              <a:rPr lang="it-IT" sz="4400" dirty="0">
                <a:solidFill>
                  <a:schemeClr val="accent5">
                    <a:lumMod val="75000"/>
                  </a:schemeClr>
                </a:solidFill>
              </a:rPr>
              <a:t>figlio</a:t>
            </a:r>
            <a:r>
              <a:rPr lang="it-IT" sz="4400" dirty="0"/>
              <a:t> chiedendo di insegnarci ad amare tutti, come lui ha fatto con noi morendo in croce</a:t>
            </a:r>
          </a:p>
        </p:txBody>
      </p:sp>
    </p:spTree>
    <p:extLst>
      <p:ext uri="{BB962C8B-B14F-4D97-AF65-F5344CB8AC3E}">
        <p14:creationId xmlns:p14="http://schemas.microsoft.com/office/powerpoint/2010/main" val="2166231709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TM04033925[[fn=Goccia]]</Template>
  <TotalTime>91</TotalTime>
  <Words>143</Words>
  <Application>Microsoft Office PowerPoint</Application>
  <PresentationFormat>Widescreen</PresentationFormat>
  <Paragraphs>8</Paragraphs>
  <Slides>12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Tw Cen MT</vt:lpstr>
      <vt:lpstr>Goccia</vt:lpstr>
      <vt:lpstr>FESTA CON TE</vt:lpstr>
      <vt:lpstr>Presentazione standard di PowerPoint</vt:lpstr>
      <vt:lpstr>Alleluia alleluia oggi è festa con te, Gesù Tu sei con noi, gioia ci dai, alleluia alleluia </vt:lpstr>
      <vt:lpstr>Nella tua casa siamo venuti per incontrarti, a te cantiamo la nostra lode, gloria al tuo nome </vt:lpstr>
      <vt:lpstr>Un canto che esprime la nostra gioia, una gioia che ci deve accompagnare durante tutto questo nostro cammino che ci porterà all’incontro con gesu’</vt:lpstr>
      <vt:lpstr>Il segno della croce </vt:lpstr>
      <vt:lpstr>Presentazione standard di PowerPoint</vt:lpstr>
      <vt:lpstr>La fronte: ci si rivolge al padre affinchè illumini la nostra mente</vt:lpstr>
      <vt:lpstr>Il cuore: ci si rivolge al figlio chiedendo di insegnarci ad amare tutti, come lui ha fatto con noi morendo in croce</vt:lpstr>
      <vt:lpstr>Le spalle: chiediamo allo  spirito santo di darci il dono di comprendere la parola di gesu’ e la forza di viverla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segno della croce</dc:title>
  <dc:creator>giancarlo quadri</dc:creator>
  <cp:lastModifiedBy>giancarlo quadri</cp:lastModifiedBy>
  <cp:revision>9</cp:revision>
  <dcterms:created xsi:type="dcterms:W3CDTF">2021-10-10T12:35:26Z</dcterms:created>
  <dcterms:modified xsi:type="dcterms:W3CDTF">2021-10-13T20:52:47Z</dcterms:modified>
</cp:coreProperties>
</file>